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_rels/presentation.xml.rels" ContentType="application/vnd.openxmlformats-package.relationships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media/image1.jpeg" ContentType="image/jpeg"/>
  <Override PartName="/ppt/media/image5.png" ContentType="image/png"/>
  <Override PartName="/ppt/media/image2.png" ContentType="image/png"/>
  <Override PartName="/ppt/media/image3.jpeg" ContentType="image/jpeg"/>
  <Override PartName="/ppt/media/image4.jpeg" ContentType="image/jpeg"/>
  <Override PartName="/ppt/media/image6.png" ContentType="image/png"/>
  <Override PartName="/ppt/slides/slide1.xml" ContentType="application/vnd.openxmlformats-officedocument.presentationml.slide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>
            <a:noAutofit/>
          </a:bodyPr>
          <a:p>
            <a:pPr algn="ctr">
              <a:lnSpc>
                <a:spcPct val="90000"/>
              </a:lnSpc>
            </a:pPr>
            <a:r>
              <a:rPr b="0" lang="de-DE" sz="6000" spc="-1" strike="noStrike">
                <a:solidFill>
                  <a:srgbClr val="000000"/>
                </a:solidFill>
                <a:latin typeface="Calibri Light"/>
              </a:rPr>
              <a:t>Mastertitelformat bearbeiten</a:t>
            </a:r>
            <a:endParaRPr b="0" lang="de-DE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5AFD3CF3-436E-4B29-BFE5-67CDC9697E6F}" type="datetime">
              <a:rPr b="0" lang="de-DE" sz="1200" spc="-1" strike="noStrike">
                <a:solidFill>
                  <a:srgbClr val="8b8b8b"/>
                </a:solidFill>
                <a:latin typeface="Calibri"/>
              </a:rPr>
              <a:t>18.04.22</a:t>
            </a:fld>
            <a:endParaRPr b="0" lang="de-DE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de-DE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D618CE2B-BB12-490D-8678-C16B05BEF19A}" type="slidenum">
              <a:rPr b="0" lang="de-DE" sz="1200" spc="-1" strike="noStrike">
                <a:solidFill>
                  <a:srgbClr val="8b8b8b"/>
                </a:solidFill>
                <a:latin typeface="Calibri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Format des Gliederungstextes durch Klicken bearbeiten</a:t>
            </a:r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Zweite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</a:rPr>
              <a:t>Dritte Gliederungsebene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</a:rPr>
              <a:t>Vierte Gliederungsebene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Fünfte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Sechste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Siebte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de-DE" sz="4400" spc="-1" strike="noStrike">
                <a:solidFill>
                  <a:srgbClr val="000000"/>
                </a:solidFill>
                <a:latin typeface="Calibri Light"/>
              </a:rPr>
              <a:t>Mastertitelformat bearbeiten</a:t>
            </a:r>
            <a:endParaRPr b="0" lang="de-DE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Mastertextformat bearbeiten</a:t>
            </a:r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2400" spc="-1" strike="noStrike">
                <a:solidFill>
                  <a:srgbClr val="000000"/>
                </a:solidFill>
                <a:latin typeface="Calibri"/>
              </a:rPr>
              <a:t>Zweite Ebene</a:t>
            </a:r>
            <a:endParaRPr b="0" lang="de-DE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Dritte 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</a:rPr>
              <a:t>Vierte Ebene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</a:rPr>
              <a:t>Fünfte Ebene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3D60E575-39B1-4B24-9855-65D3DCDEBF9E}" type="datetime">
              <a:rPr b="0" lang="de-DE" sz="1200" spc="-1" strike="noStrike">
                <a:solidFill>
                  <a:srgbClr val="8b8b8b"/>
                </a:solidFill>
                <a:latin typeface="Calibri"/>
              </a:rPr>
              <a:t>18.04.22</a:t>
            </a:fld>
            <a:endParaRPr b="0" lang="de-DE" sz="12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de-DE" sz="24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57CEF234-9925-4254-B839-7150641F81D7}" type="slidenum">
              <a:rPr b="0" lang="de-DE" sz="1200" spc="-1" strike="noStrike">
                <a:solidFill>
                  <a:srgbClr val="8b8b8b"/>
                </a:solidFill>
                <a:latin typeface="Calibri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png"/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png"/><Relationship Id="rId6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-159480" y="0"/>
            <a:ext cx="12350880" cy="6857640"/>
          </a:xfrm>
          <a:prstGeom prst="rect">
            <a:avLst/>
          </a:prstGeom>
          <a:solidFill>
            <a:srgbClr val="a0c8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83" name="Grafik 6" descr=""/>
          <p:cNvPicPr/>
          <p:nvPr/>
        </p:nvPicPr>
        <p:blipFill>
          <a:blip r:embed="rId1"/>
          <a:stretch/>
        </p:blipFill>
        <p:spPr>
          <a:xfrm>
            <a:off x="9369720" y="1497960"/>
            <a:ext cx="1932120" cy="2360520"/>
          </a:xfrm>
          <a:prstGeom prst="rect">
            <a:avLst/>
          </a:prstGeom>
          <a:ln w="57240">
            <a:noFill/>
          </a:ln>
        </p:spPr>
      </p:pic>
      <p:sp>
        <p:nvSpPr>
          <p:cNvPr id="84" name="CustomShape 2"/>
          <p:cNvSpPr/>
          <p:nvPr/>
        </p:nvSpPr>
        <p:spPr>
          <a:xfrm>
            <a:off x="262800" y="105120"/>
            <a:ext cx="11928960" cy="722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anchor="b">
            <a:normAutofit fontScale="38000"/>
          </a:bodyPr>
          <a:p>
            <a:pPr algn="ctr">
              <a:lnSpc>
                <a:spcPct val="90000"/>
              </a:lnSpc>
            </a:pPr>
            <a:r>
              <a:rPr b="0" lang="de-DE" sz="4400" spc="-1" strike="noStrike">
                <a:solidFill>
                  <a:srgbClr val="ffffff"/>
                </a:solidFill>
                <a:latin typeface="BereitBold Oblique"/>
              </a:rPr>
              <a:t>Grüne Radtour durch den Rhein-Pfalz-Kreis</a:t>
            </a:r>
            <a:endParaRPr b="0" lang="de-DE" sz="4400" spc="-1" strike="noStrike">
              <a:latin typeface="Arial"/>
            </a:endParaRPr>
          </a:p>
        </p:txBody>
      </p:sp>
      <p:pic>
        <p:nvPicPr>
          <p:cNvPr id="85" name="Grafik 2" descr=""/>
          <p:cNvPicPr/>
          <p:nvPr/>
        </p:nvPicPr>
        <p:blipFill>
          <a:blip r:embed="rId2"/>
          <a:stretch/>
        </p:blipFill>
        <p:spPr>
          <a:xfrm>
            <a:off x="4416840" y="3964320"/>
            <a:ext cx="2983320" cy="2221560"/>
          </a:xfrm>
          <a:prstGeom prst="rect">
            <a:avLst/>
          </a:prstGeom>
          <a:ln>
            <a:noFill/>
          </a:ln>
        </p:spPr>
      </p:pic>
      <p:sp>
        <p:nvSpPr>
          <p:cNvPr id="86" name="CustomShape 3"/>
          <p:cNvSpPr/>
          <p:nvPr/>
        </p:nvSpPr>
        <p:spPr>
          <a:xfrm>
            <a:off x="856800" y="828360"/>
            <a:ext cx="1820160" cy="1186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de-DE" sz="1800" spc="-1" strike="noStrike">
                <a:solidFill>
                  <a:srgbClr val="145f32"/>
                </a:solidFill>
                <a:latin typeface="BereitBold Oblique"/>
              </a:rPr>
              <a:t>Hauptstrecke</a:t>
            </a:r>
            <a:endParaRPr b="0" lang="de-DE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de-DE" sz="1800" spc="-1" strike="noStrike">
                <a:solidFill>
                  <a:srgbClr val="145f32"/>
                </a:solidFill>
                <a:latin typeface="BereitBold Oblique"/>
              </a:rPr>
              <a:t>(ab Römerberg)</a:t>
            </a:r>
            <a:endParaRPr b="0" lang="de-DE" sz="1800" spc="-1" strike="noStrike">
              <a:latin typeface="Arial"/>
            </a:endParaRPr>
          </a:p>
        </p:txBody>
      </p:sp>
      <p:sp>
        <p:nvSpPr>
          <p:cNvPr id="87" name="CustomShape 4"/>
          <p:cNvSpPr/>
          <p:nvPr/>
        </p:nvSpPr>
        <p:spPr>
          <a:xfrm>
            <a:off x="5036040" y="834120"/>
            <a:ext cx="182016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de-DE" sz="1800" spc="-1" strike="noStrike">
                <a:solidFill>
                  <a:srgbClr val="145f32"/>
                </a:solidFill>
                <a:latin typeface="BereitBold Oblique"/>
              </a:rPr>
              <a:t>Oststrecke</a:t>
            </a:r>
            <a:endParaRPr b="0" lang="de-DE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de-DE" sz="1800" spc="-1" strike="noStrike">
                <a:solidFill>
                  <a:srgbClr val="145f32"/>
                </a:solidFill>
                <a:latin typeface="BereitBold Oblique"/>
              </a:rPr>
              <a:t>(ab Altrip)</a:t>
            </a:r>
            <a:endParaRPr b="0" lang="de-DE" sz="1800" spc="-1" strike="noStrike">
              <a:latin typeface="Arial"/>
            </a:endParaRPr>
          </a:p>
        </p:txBody>
      </p:sp>
      <p:sp>
        <p:nvSpPr>
          <p:cNvPr id="88" name="CustomShape 5"/>
          <p:cNvSpPr/>
          <p:nvPr/>
        </p:nvSpPr>
        <p:spPr>
          <a:xfrm>
            <a:off x="4879800" y="3318120"/>
            <a:ext cx="2057040" cy="912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de-DE" sz="1800" spc="-1" strike="noStrike">
                <a:solidFill>
                  <a:srgbClr val="145f32"/>
                </a:solidFill>
                <a:latin typeface="BereitBold Oblique"/>
              </a:rPr>
              <a:t>Weststrecke</a:t>
            </a:r>
            <a:endParaRPr b="0" lang="de-DE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de-DE" sz="1800" spc="-1" strike="noStrike">
                <a:solidFill>
                  <a:srgbClr val="145f32"/>
                </a:solidFill>
                <a:latin typeface="BereitBold Oblique"/>
              </a:rPr>
              <a:t>(ab Böhl-Iggelheim)</a:t>
            </a:r>
            <a:endParaRPr b="0" lang="de-DE" sz="1800" spc="-1" strike="noStrike">
              <a:latin typeface="Arial"/>
            </a:endParaRPr>
          </a:p>
        </p:txBody>
      </p:sp>
      <p:sp>
        <p:nvSpPr>
          <p:cNvPr id="89" name="CustomShape 6"/>
          <p:cNvSpPr/>
          <p:nvPr/>
        </p:nvSpPr>
        <p:spPr>
          <a:xfrm>
            <a:off x="8948160" y="851760"/>
            <a:ext cx="2775600" cy="912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de-DE" sz="1800" spc="-1" strike="noStrike">
                <a:solidFill>
                  <a:srgbClr val="145f32"/>
                </a:solidFill>
                <a:latin typeface="BereitBold Oblique"/>
              </a:rPr>
              <a:t>Nordstrecke</a:t>
            </a:r>
            <a:endParaRPr b="0" lang="de-DE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de-DE" sz="1800" spc="-1" strike="noStrike">
                <a:solidFill>
                  <a:srgbClr val="145f32"/>
                </a:solidFill>
                <a:latin typeface="BereitBold Oblique"/>
              </a:rPr>
              <a:t>(ab Bobenheim-Roxheim)</a:t>
            </a:r>
            <a:endParaRPr b="0" lang="de-DE" sz="1800" spc="-1" strike="noStrike">
              <a:latin typeface="Arial"/>
            </a:endParaRPr>
          </a:p>
        </p:txBody>
      </p:sp>
      <p:pic>
        <p:nvPicPr>
          <p:cNvPr id="90" name="Grafik 12" descr=""/>
          <p:cNvPicPr/>
          <p:nvPr/>
        </p:nvPicPr>
        <p:blipFill>
          <a:blip r:embed="rId3"/>
          <a:stretch/>
        </p:blipFill>
        <p:spPr>
          <a:xfrm>
            <a:off x="424080" y="1497960"/>
            <a:ext cx="2878920" cy="5191560"/>
          </a:xfrm>
          <a:prstGeom prst="rect">
            <a:avLst/>
          </a:prstGeom>
          <a:ln>
            <a:noFill/>
          </a:ln>
        </p:spPr>
      </p:pic>
      <p:sp>
        <p:nvSpPr>
          <p:cNvPr id="91" name="CustomShape 7"/>
          <p:cNvSpPr/>
          <p:nvPr/>
        </p:nvSpPr>
        <p:spPr>
          <a:xfrm>
            <a:off x="2750400" y="6382080"/>
            <a:ext cx="631800" cy="515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de-DE" sz="1400" spc="-1" strike="noStrike">
                <a:solidFill>
                  <a:srgbClr val="f06464"/>
                </a:solidFill>
                <a:latin typeface="Calibri"/>
              </a:rPr>
              <a:t>10:00</a:t>
            </a:r>
            <a:endParaRPr b="0" lang="de-DE" sz="1400" spc="-1" strike="noStrike">
              <a:latin typeface="Arial"/>
            </a:endParaRPr>
          </a:p>
        </p:txBody>
      </p:sp>
      <p:sp>
        <p:nvSpPr>
          <p:cNvPr id="92" name="CustomShape 8"/>
          <p:cNvSpPr/>
          <p:nvPr/>
        </p:nvSpPr>
        <p:spPr>
          <a:xfrm>
            <a:off x="2000880" y="5820120"/>
            <a:ext cx="631800" cy="515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de-DE" sz="1400" spc="-1" strike="noStrike">
                <a:solidFill>
                  <a:srgbClr val="f06464"/>
                </a:solidFill>
                <a:latin typeface="Calibri"/>
              </a:rPr>
              <a:t>10:30</a:t>
            </a:r>
            <a:endParaRPr b="0" lang="de-DE" sz="1400" spc="-1" strike="noStrike">
              <a:latin typeface="Arial"/>
            </a:endParaRPr>
          </a:p>
        </p:txBody>
      </p:sp>
      <p:sp>
        <p:nvSpPr>
          <p:cNvPr id="93" name="CustomShape 9"/>
          <p:cNvSpPr/>
          <p:nvPr/>
        </p:nvSpPr>
        <p:spPr>
          <a:xfrm>
            <a:off x="2237760" y="4124880"/>
            <a:ext cx="631800" cy="515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de-DE" sz="1400" spc="-1" strike="noStrike">
                <a:solidFill>
                  <a:srgbClr val="f06464"/>
                </a:solidFill>
                <a:latin typeface="Calibri"/>
              </a:rPr>
              <a:t>11:00</a:t>
            </a:r>
            <a:endParaRPr b="0" lang="de-DE" sz="1400" spc="-1" strike="noStrike">
              <a:latin typeface="Arial"/>
            </a:endParaRPr>
          </a:p>
        </p:txBody>
      </p:sp>
      <p:sp>
        <p:nvSpPr>
          <p:cNvPr id="94" name="CustomShape 10"/>
          <p:cNvSpPr/>
          <p:nvPr/>
        </p:nvSpPr>
        <p:spPr>
          <a:xfrm>
            <a:off x="2000880" y="3018600"/>
            <a:ext cx="631800" cy="515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de-DE" sz="1400" spc="-1" strike="noStrike">
                <a:solidFill>
                  <a:srgbClr val="f06464"/>
                </a:solidFill>
                <a:latin typeface="Calibri"/>
              </a:rPr>
              <a:t>11:30</a:t>
            </a:r>
            <a:endParaRPr b="0" lang="de-DE" sz="1400" spc="-1" strike="noStrike">
              <a:latin typeface="Arial"/>
            </a:endParaRPr>
          </a:p>
        </p:txBody>
      </p:sp>
      <p:sp>
        <p:nvSpPr>
          <p:cNvPr id="95" name="CustomShape 11"/>
          <p:cNvSpPr/>
          <p:nvPr/>
        </p:nvSpPr>
        <p:spPr>
          <a:xfrm>
            <a:off x="1288080" y="3589560"/>
            <a:ext cx="631800" cy="515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de-DE" sz="1400" spc="-1" strike="noStrike">
                <a:solidFill>
                  <a:srgbClr val="f06464"/>
                </a:solidFill>
                <a:latin typeface="Calibri"/>
              </a:rPr>
              <a:t>12:00</a:t>
            </a:r>
            <a:endParaRPr b="0" lang="de-DE" sz="1400" spc="-1" strike="noStrike">
              <a:latin typeface="Arial"/>
            </a:endParaRPr>
          </a:p>
        </p:txBody>
      </p:sp>
      <p:sp>
        <p:nvSpPr>
          <p:cNvPr id="96" name="CustomShape 12"/>
          <p:cNvSpPr/>
          <p:nvPr/>
        </p:nvSpPr>
        <p:spPr>
          <a:xfrm>
            <a:off x="644040" y="2750040"/>
            <a:ext cx="631800" cy="515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de-DE" sz="1400" spc="-1" strike="noStrike">
                <a:solidFill>
                  <a:srgbClr val="f06464"/>
                </a:solidFill>
                <a:latin typeface="Calibri"/>
              </a:rPr>
              <a:t>12:30</a:t>
            </a:r>
            <a:endParaRPr b="0" lang="de-DE" sz="1400" spc="-1" strike="noStrike">
              <a:latin typeface="Arial"/>
            </a:endParaRPr>
          </a:p>
        </p:txBody>
      </p:sp>
      <p:sp>
        <p:nvSpPr>
          <p:cNvPr id="97" name="CustomShape 13"/>
          <p:cNvSpPr/>
          <p:nvPr/>
        </p:nvSpPr>
        <p:spPr>
          <a:xfrm>
            <a:off x="572760" y="2269440"/>
            <a:ext cx="631800" cy="515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de-DE" sz="1400" spc="-1" strike="noStrike">
                <a:solidFill>
                  <a:srgbClr val="f06464"/>
                </a:solidFill>
                <a:latin typeface="Calibri"/>
              </a:rPr>
              <a:t>13:00</a:t>
            </a:r>
            <a:endParaRPr b="0" lang="de-DE" sz="1400" spc="-1" strike="noStrike">
              <a:latin typeface="Arial"/>
            </a:endParaRPr>
          </a:p>
        </p:txBody>
      </p:sp>
      <p:sp>
        <p:nvSpPr>
          <p:cNvPr id="98" name="CustomShape 14"/>
          <p:cNvSpPr/>
          <p:nvPr/>
        </p:nvSpPr>
        <p:spPr>
          <a:xfrm>
            <a:off x="1368720" y="1707120"/>
            <a:ext cx="631800" cy="515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de-DE" sz="1400" spc="-1" strike="noStrike">
                <a:solidFill>
                  <a:srgbClr val="f06464"/>
                </a:solidFill>
                <a:latin typeface="Calibri"/>
              </a:rPr>
              <a:t>13:30</a:t>
            </a:r>
            <a:endParaRPr b="0" lang="de-DE" sz="1400" spc="-1" strike="noStrike">
              <a:latin typeface="Arial"/>
            </a:endParaRPr>
          </a:p>
        </p:txBody>
      </p:sp>
      <p:pic>
        <p:nvPicPr>
          <p:cNvPr id="99" name="Grafik 32" descr=""/>
          <p:cNvPicPr/>
          <p:nvPr/>
        </p:nvPicPr>
        <p:blipFill>
          <a:blip r:embed="rId4"/>
          <a:stretch/>
        </p:blipFill>
        <p:spPr>
          <a:xfrm>
            <a:off x="3556440" y="1506240"/>
            <a:ext cx="4919040" cy="1568520"/>
          </a:xfrm>
          <a:prstGeom prst="rect">
            <a:avLst/>
          </a:prstGeom>
          <a:ln>
            <a:noFill/>
          </a:ln>
        </p:spPr>
      </p:pic>
      <p:sp>
        <p:nvSpPr>
          <p:cNvPr id="100" name="CustomShape 15"/>
          <p:cNvSpPr/>
          <p:nvPr/>
        </p:nvSpPr>
        <p:spPr>
          <a:xfrm>
            <a:off x="7939080" y="1926360"/>
            <a:ext cx="631800" cy="515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de-DE" sz="1400" spc="-1" strike="noStrike">
                <a:solidFill>
                  <a:srgbClr val="f06464"/>
                </a:solidFill>
                <a:latin typeface="Calibri"/>
              </a:rPr>
              <a:t>10:00</a:t>
            </a:r>
            <a:endParaRPr b="0" lang="de-DE" sz="1400" spc="-1" strike="noStrike">
              <a:latin typeface="Arial"/>
            </a:endParaRPr>
          </a:p>
        </p:txBody>
      </p:sp>
      <p:sp>
        <p:nvSpPr>
          <p:cNvPr id="101" name="CustomShape 16"/>
          <p:cNvSpPr/>
          <p:nvPr/>
        </p:nvSpPr>
        <p:spPr>
          <a:xfrm>
            <a:off x="5911200" y="2566080"/>
            <a:ext cx="631800" cy="515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de-DE" sz="1400" spc="-1" strike="noStrike">
                <a:solidFill>
                  <a:srgbClr val="f06464"/>
                </a:solidFill>
                <a:latin typeface="Calibri"/>
              </a:rPr>
              <a:t>10:30</a:t>
            </a:r>
            <a:endParaRPr b="0" lang="de-DE" sz="1400" spc="-1" strike="noStrike">
              <a:latin typeface="Arial"/>
            </a:endParaRPr>
          </a:p>
        </p:txBody>
      </p:sp>
      <p:sp>
        <p:nvSpPr>
          <p:cNvPr id="102" name="CustomShape 17"/>
          <p:cNvSpPr/>
          <p:nvPr/>
        </p:nvSpPr>
        <p:spPr>
          <a:xfrm>
            <a:off x="4804200" y="2684520"/>
            <a:ext cx="631800" cy="515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de-DE" sz="1400" spc="-1" strike="noStrike">
                <a:solidFill>
                  <a:srgbClr val="f06464"/>
                </a:solidFill>
                <a:latin typeface="Calibri"/>
              </a:rPr>
              <a:t>10:45</a:t>
            </a:r>
            <a:endParaRPr b="0" lang="de-DE" sz="1400" spc="-1" strike="noStrike">
              <a:latin typeface="Arial"/>
            </a:endParaRPr>
          </a:p>
        </p:txBody>
      </p:sp>
      <p:sp>
        <p:nvSpPr>
          <p:cNvPr id="103" name="CustomShape 18"/>
          <p:cNvSpPr/>
          <p:nvPr/>
        </p:nvSpPr>
        <p:spPr>
          <a:xfrm>
            <a:off x="3727800" y="1686600"/>
            <a:ext cx="631800" cy="515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de-DE" sz="1400" spc="-1" strike="noStrike">
                <a:solidFill>
                  <a:srgbClr val="f06464"/>
                </a:solidFill>
                <a:latin typeface="Calibri"/>
              </a:rPr>
              <a:t>11:30</a:t>
            </a:r>
            <a:endParaRPr b="0" lang="de-DE" sz="1400" spc="-1" strike="noStrike">
              <a:latin typeface="Arial"/>
            </a:endParaRPr>
          </a:p>
        </p:txBody>
      </p:sp>
      <p:sp>
        <p:nvSpPr>
          <p:cNvPr id="104" name="CustomShape 19"/>
          <p:cNvSpPr/>
          <p:nvPr/>
        </p:nvSpPr>
        <p:spPr>
          <a:xfrm>
            <a:off x="6621120" y="4207320"/>
            <a:ext cx="631800" cy="515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de-DE" sz="1400" spc="-1" strike="noStrike">
                <a:solidFill>
                  <a:srgbClr val="f06464"/>
                </a:solidFill>
                <a:latin typeface="Calibri"/>
              </a:rPr>
              <a:t>11:00</a:t>
            </a:r>
            <a:endParaRPr b="0" lang="de-DE" sz="1400" spc="-1" strike="noStrike">
              <a:latin typeface="Arial"/>
            </a:endParaRPr>
          </a:p>
        </p:txBody>
      </p:sp>
      <p:sp>
        <p:nvSpPr>
          <p:cNvPr id="105" name="CustomShape 20"/>
          <p:cNvSpPr/>
          <p:nvPr/>
        </p:nvSpPr>
        <p:spPr>
          <a:xfrm>
            <a:off x="4416840" y="5878800"/>
            <a:ext cx="631800" cy="515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de-DE" sz="1400" spc="-1" strike="noStrike">
                <a:solidFill>
                  <a:srgbClr val="f06464"/>
                </a:solidFill>
                <a:latin typeface="Calibri"/>
              </a:rPr>
              <a:t>10:30</a:t>
            </a:r>
            <a:endParaRPr b="0" lang="de-DE" sz="1400" spc="-1" strike="noStrike">
              <a:latin typeface="Arial"/>
            </a:endParaRPr>
          </a:p>
        </p:txBody>
      </p:sp>
      <p:sp>
        <p:nvSpPr>
          <p:cNvPr id="106" name="CustomShape 21"/>
          <p:cNvSpPr/>
          <p:nvPr/>
        </p:nvSpPr>
        <p:spPr>
          <a:xfrm>
            <a:off x="9885960" y="3451320"/>
            <a:ext cx="631800" cy="515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de-DE" sz="1400" spc="-1" strike="noStrike">
                <a:solidFill>
                  <a:srgbClr val="f06464"/>
                </a:solidFill>
                <a:latin typeface="Calibri"/>
              </a:rPr>
              <a:t>13:30</a:t>
            </a:r>
            <a:endParaRPr b="0" lang="de-DE" sz="1400" spc="-1" strike="noStrike">
              <a:latin typeface="Arial"/>
            </a:endParaRPr>
          </a:p>
        </p:txBody>
      </p:sp>
      <p:sp>
        <p:nvSpPr>
          <p:cNvPr id="107" name="CustomShape 22"/>
          <p:cNvSpPr/>
          <p:nvPr/>
        </p:nvSpPr>
        <p:spPr>
          <a:xfrm>
            <a:off x="10688040" y="1840320"/>
            <a:ext cx="631800" cy="515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de-DE" sz="1400" spc="-1" strike="noStrike">
                <a:solidFill>
                  <a:srgbClr val="f06464"/>
                </a:solidFill>
                <a:latin typeface="Calibri"/>
              </a:rPr>
              <a:t>12:45</a:t>
            </a:r>
            <a:endParaRPr b="0" lang="de-DE" sz="1400" spc="-1" strike="noStrike">
              <a:latin typeface="Arial"/>
            </a:endParaRPr>
          </a:p>
        </p:txBody>
      </p:sp>
      <p:pic>
        <p:nvPicPr>
          <p:cNvPr id="108" name="Grafik 41" descr="Ein Bild, das Text, Pflanze, Sonnenblume, Blume enthält.&#10;&#10;Automatisch generierte Beschreibung"/>
          <p:cNvPicPr/>
          <p:nvPr/>
        </p:nvPicPr>
        <p:blipFill>
          <a:blip r:embed="rId5"/>
          <a:stretch/>
        </p:blipFill>
        <p:spPr>
          <a:xfrm>
            <a:off x="10562400" y="5186520"/>
            <a:ext cx="1468080" cy="14824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rgbClr val="a0c8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0" name="TextShape 2"/>
          <p:cNvSpPr txBox="1"/>
          <p:nvPr/>
        </p:nvSpPr>
        <p:spPr>
          <a:xfrm>
            <a:off x="838080" y="188640"/>
            <a:ext cx="10515240" cy="683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90000"/>
              </a:lnSpc>
            </a:pPr>
            <a:r>
              <a:rPr b="0" lang="de-DE" sz="4400" spc="-1" strike="noStrike">
                <a:solidFill>
                  <a:srgbClr val="ffffff"/>
                </a:solidFill>
                <a:latin typeface="BereitBold Oblique"/>
              </a:rPr>
              <a:t>Abfahrtzeiten</a:t>
            </a:r>
            <a:endParaRPr b="0" lang="de-DE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1" name="TextShape 3"/>
          <p:cNvSpPr txBox="1"/>
          <p:nvPr/>
        </p:nvSpPr>
        <p:spPr>
          <a:xfrm>
            <a:off x="838080" y="872640"/>
            <a:ext cx="10515240" cy="579600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84000"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145f32"/>
              </a:buClr>
              <a:buFont typeface="Arial"/>
              <a:buChar char="•"/>
            </a:pPr>
            <a:r>
              <a:rPr b="1" lang="de-DE" sz="2200" spc="-1" strike="noStrike">
                <a:solidFill>
                  <a:srgbClr val="145f32"/>
                </a:solidFill>
                <a:latin typeface="BereitBold Oblique"/>
              </a:rPr>
              <a:t>Hauptstrecke </a:t>
            </a:r>
            <a:endParaRPr b="0" lang="de-DE" sz="22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b="0" lang="de-DE" sz="1600" spc="-1" strike="noStrike">
                <a:solidFill>
                  <a:srgbClr val="ffffff"/>
                </a:solidFill>
                <a:latin typeface="BereitBold Oblique"/>
              </a:rPr>
              <a:t>10:00 Uhr Römerberg, katholische Kirche</a:t>
            </a:r>
            <a:endParaRPr b="0" lang="de-DE" sz="16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b="0" lang="de-DE" sz="1600" spc="-1" strike="noStrike">
                <a:solidFill>
                  <a:srgbClr val="ffffff"/>
                </a:solidFill>
                <a:latin typeface="BereitBold Oblique"/>
              </a:rPr>
              <a:t>10:30 Uhr Dudenhofen, Grundschule </a:t>
            </a:r>
            <a:endParaRPr b="0" lang="de-DE" sz="16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b="0" lang="de-DE" sz="1600" spc="-1" strike="noStrike">
                <a:solidFill>
                  <a:srgbClr val="ffffff"/>
                </a:solidFill>
                <a:latin typeface="BereitBold Oblique"/>
              </a:rPr>
              <a:t>11:00 Uhr Schifferstadt (Knotenpunkt Weststrecke)</a:t>
            </a:r>
            <a:endParaRPr b="0" lang="de-DE" sz="16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b="0" lang="de-DE" sz="1600" spc="-1" strike="noStrike">
                <a:solidFill>
                  <a:srgbClr val="ffffff"/>
                </a:solidFill>
                <a:latin typeface="BereitBold Oblique"/>
              </a:rPr>
              <a:t>11:30 Uhr Mutterstadt (Knotenpunkt Oststrecke)</a:t>
            </a:r>
            <a:endParaRPr b="0" lang="de-DE" sz="16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b="0" lang="de-DE" sz="1600" spc="-1" strike="noStrike">
                <a:solidFill>
                  <a:srgbClr val="ffffff"/>
                </a:solidFill>
                <a:latin typeface="BereitBold Oblique"/>
              </a:rPr>
              <a:t>12:00 Uhr Dannstadt (Knotenpunkt Hochdorf-Assenheim und Rödersheim-Gronau)</a:t>
            </a:r>
            <a:endParaRPr b="0" lang="de-DE" sz="16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b="0" lang="de-DE" sz="1600" spc="-1" strike="noStrike">
                <a:solidFill>
                  <a:srgbClr val="ffffff"/>
                </a:solidFill>
                <a:latin typeface="BereitBold Oblique"/>
              </a:rPr>
              <a:t>12:30 Uhr Fußgönheim </a:t>
            </a:r>
            <a:endParaRPr b="0" lang="de-DE" sz="16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b="0" lang="de-DE" sz="1600" spc="-1" strike="noStrike">
                <a:solidFill>
                  <a:srgbClr val="ffffff"/>
                </a:solidFill>
                <a:latin typeface="BereitBold Oblique"/>
              </a:rPr>
              <a:t>13:00 Uhr Maxdorf</a:t>
            </a:r>
            <a:endParaRPr b="0" lang="de-DE" sz="16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b="0" lang="de-DE" sz="1600" spc="-1" strike="noStrike">
                <a:solidFill>
                  <a:srgbClr val="ffffff"/>
                </a:solidFill>
                <a:latin typeface="BereitBold Oblique"/>
              </a:rPr>
              <a:t>13:30 Uhr Lambsheimer Weiher</a:t>
            </a:r>
            <a:endParaRPr b="0" lang="de-DE" sz="16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145f32"/>
              </a:buClr>
              <a:buFont typeface="Arial"/>
              <a:buChar char="•"/>
            </a:pPr>
            <a:r>
              <a:rPr b="1" lang="de-DE" sz="2200" spc="-1" strike="noStrike">
                <a:solidFill>
                  <a:srgbClr val="145f32"/>
                </a:solidFill>
                <a:latin typeface="BereitBold Oblique"/>
              </a:rPr>
              <a:t>Weststrecke</a:t>
            </a:r>
            <a:endParaRPr b="0" lang="de-DE" sz="22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b="0" lang="de-DE" sz="1600" spc="-1" strike="noStrike">
                <a:solidFill>
                  <a:srgbClr val="ffffff"/>
                </a:solidFill>
                <a:latin typeface="BereitBold Oblique"/>
              </a:rPr>
              <a:t>10:30 Böhl-Iggelheim</a:t>
            </a:r>
            <a:endParaRPr b="0" lang="de-DE" sz="16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b="0" lang="de-DE" sz="1600" spc="-1" strike="noStrike">
                <a:solidFill>
                  <a:srgbClr val="ffffff"/>
                </a:solidFill>
                <a:latin typeface="BereitBold Oblique"/>
              </a:rPr>
              <a:t>11:00 Schifferstadt</a:t>
            </a:r>
            <a:endParaRPr b="0" lang="de-DE" sz="16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145f32"/>
              </a:buClr>
              <a:buFont typeface="Arial"/>
              <a:buChar char="•"/>
            </a:pPr>
            <a:r>
              <a:rPr b="1" lang="de-DE" sz="2200" spc="-1" strike="noStrike">
                <a:solidFill>
                  <a:srgbClr val="145f32"/>
                </a:solidFill>
                <a:latin typeface="BereitBold Oblique"/>
              </a:rPr>
              <a:t>Oststrecke</a:t>
            </a:r>
            <a:endParaRPr b="0" lang="de-DE" sz="22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b="0" lang="de-DE" sz="1600" spc="-1" strike="noStrike">
                <a:solidFill>
                  <a:srgbClr val="ffffff"/>
                </a:solidFill>
                <a:latin typeface="BereitBold Oblique"/>
              </a:rPr>
              <a:t>10:00 Uhr Altrip</a:t>
            </a:r>
            <a:endParaRPr b="0" lang="de-DE" sz="16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b="0" lang="de-DE" sz="1600" spc="-1" strike="noStrike">
                <a:solidFill>
                  <a:srgbClr val="ffffff"/>
                </a:solidFill>
                <a:latin typeface="BereitBold Oblique"/>
              </a:rPr>
              <a:t>10:30 Uhr Neuhofen </a:t>
            </a:r>
            <a:endParaRPr b="0" lang="de-DE" sz="16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b="0" lang="de-DE" sz="1600" spc="-1" strike="noStrike">
                <a:solidFill>
                  <a:srgbClr val="ffffff"/>
                </a:solidFill>
                <a:latin typeface="BereitBold Oblique"/>
              </a:rPr>
              <a:t>10:45 Uhr Limburgerhof</a:t>
            </a:r>
            <a:endParaRPr b="0" lang="de-DE" sz="16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b="0" lang="de-DE" sz="1600" spc="-1" strike="noStrike">
                <a:solidFill>
                  <a:srgbClr val="ffffff"/>
                </a:solidFill>
                <a:latin typeface="BereitBold Oblique"/>
              </a:rPr>
              <a:t>11:30 Uhr Mutterstadt</a:t>
            </a:r>
            <a:endParaRPr b="0" lang="de-DE" sz="16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145f32"/>
              </a:buClr>
              <a:buFont typeface="Arial"/>
              <a:buChar char="•"/>
            </a:pPr>
            <a:r>
              <a:rPr b="1" lang="de-DE" sz="2200" spc="-1" strike="noStrike">
                <a:solidFill>
                  <a:srgbClr val="145f32"/>
                </a:solidFill>
                <a:latin typeface="BereitBold Oblique"/>
              </a:rPr>
              <a:t>Nordstrecke</a:t>
            </a:r>
            <a:endParaRPr b="0" lang="de-DE" sz="22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Arial"/>
              <a:buChar char="•"/>
            </a:pPr>
            <a:r>
              <a:rPr b="0" lang="de-DE" sz="1600" spc="-1" strike="noStrike">
                <a:solidFill>
                  <a:srgbClr val="ffffff"/>
                </a:solidFill>
                <a:latin typeface="BereitBold Oblique"/>
              </a:rPr>
              <a:t>12:45 Uhr Bobenheim-Roxheim</a:t>
            </a:r>
            <a:br/>
            <a:r>
              <a:rPr b="0" lang="de-DE" sz="1600" spc="-1" strike="noStrike">
                <a:solidFill>
                  <a:srgbClr val="ffffff"/>
                </a:solidFill>
                <a:latin typeface="BereitBold Oblique"/>
              </a:rPr>
              <a:t> </a:t>
            </a:r>
            <a:endParaRPr b="0" lang="de-DE" sz="16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de-DE" sz="2600" spc="-1" strike="noStrike">
                <a:solidFill>
                  <a:srgbClr val="ffffff"/>
                </a:solidFill>
                <a:latin typeface="BereitBold Oblique"/>
              </a:rPr>
              <a:t>Gemeinsames Ziel: 13:30 Uhr Lambsheimer Weiher</a:t>
            </a:r>
            <a:endParaRPr b="0" lang="de-DE" sz="26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12" name="Grafik 3" descr="Ein Bild, das Text, Pflanze, Sonnenblume, Blume enthält.&#10;&#10;Automatisch generierte Beschreibung"/>
          <p:cNvPicPr/>
          <p:nvPr/>
        </p:nvPicPr>
        <p:blipFill>
          <a:blip r:embed="rId1"/>
          <a:stretch/>
        </p:blipFill>
        <p:spPr>
          <a:xfrm>
            <a:off x="10562400" y="5186520"/>
            <a:ext cx="1468080" cy="14824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LibreOffice/6.4.7.2$Linux_X86_64 LibreOffice_project/40$Build-2</Application>
  <Words>117</Words>
  <Paragraphs>46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2022-04-12T18:31:54Z</dcterms:created>
  <dc:creator>Michael Henkes</dc:creator>
  <dc:description/>
  <dc:language>de-DE</dc:language>
  <cp:lastModifiedBy>Michael Henkes</cp:lastModifiedBy>
  <dcterms:modified xsi:type="dcterms:W3CDTF">2022-04-12T19:27:10Z</dcterms:modified>
  <cp:revision>4</cp:revision>
  <dc:subject/>
  <dc:title>PowerPoint-Präsentation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Breitbild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2</vt:i4>
  </property>
</Properties>
</file>